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Sugo Classic" charset="1" panose="00000000000000000000"/>
      <p:regular r:id="rId16"/>
    </p:embeddedFont>
    <p:embeddedFont>
      <p:font typeface="Crimson Pro" charset="1" panose="00000000000000000000"/>
      <p:regular r:id="rId17"/>
    </p:embeddedFont>
    <p:embeddedFont>
      <p:font typeface="Crimson Pro Bold"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4" id="4"/>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
        <p:nvSpPr>
          <p:cNvPr name="TextBox 5" id="5"/>
          <p:cNvSpPr txBox="true"/>
          <p:nvPr/>
        </p:nvSpPr>
        <p:spPr>
          <a:xfrm rot="0">
            <a:off x="2029755" y="1929549"/>
            <a:ext cx="14228491" cy="2855315"/>
          </a:xfrm>
          <a:prstGeom prst="rect">
            <a:avLst/>
          </a:prstGeom>
        </p:spPr>
        <p:txBody>
          <a:bodyPr anchor="t" rtlCol="false" tIns="0" lIns="0" bIns="0" rIns="0">
            <a:spAutoFit/>
          </a:bodyPr>
          <a:lstStyle/>
          <a:p>
            <a:pPr algn="ctr">
              <a:lnSpc>
                <a:spcPts val="22695"/>
              </a:lnSpc>
            </a:pPr>
            <a:r>
              <a:rPr lang="en-US" sz="16211">
                <a:solidFill>
                  <a:srgbClr val="000000"/>
                </a:solidFill>
                <a:latin typeface="Sugo Classic"/>
                <a:ea typeface="Sugo Classic"/>
                <a:cs typeface="Sugo Classic"/>
                <a:sym typeface="Sugo Classic"/>
              </a:rPr>
              <a:t>Presentation</a:t>
            </a:r>
          </a:p>
        </p:txBody>
      </p:sp>
      <p:sp>
        <p:nvSpPr>
          <p:cNvPr name="TextBox 6" id="6"/>
          <p:cNvSpPr txBox="true"/>
          <p:nvPr/>
        </p:nvSpPr>
        <p:spPr>
          <a:xfrm rot="0">
            <a:off x="6173142" y="5037964"/>
            <a:ext cx="5941715" cy="840866"/>
          </a:xfrm>
          <a:prstGeom prst="rect">
            <a:avLst/>
          </a:prstGeom>
        </p:spPr>
        <p:txBody>
          <a:bodyPr anchor="t" rtlCol="false" tIns="0" lIns="0" bIns="0" rIns="0">
            <a:spAutoFit/>
          </a:bodyPr>
          <a:lstStyle/>
          <a:p>
            <a:pPr algn="ctr">
              <a:lnSpc>
                <a:spcPts val="6678"/>
              </a:lnSpc>
            </a:pPr>
            <a:r>
              <a:rPr lang="en-US" sz="4770">
                <a:solidFill>
                  <a:srgbClr val="000000"/>
                </a:solidFill>
                <a:latin typeface="Sugo Classic"/>
                <a:ea typeface="Sugo Classic"/>
                <a:cs typeface="Sugo Classic"/>
                <a:sym typeface="Sugo Classic"/>
              </a:rPr>
              <a:t>By Cahaya Dewi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510927" y="1445946"/>
            <a:ext cx="13266145" cy="3697554"/>
          </a:xfrm>
          <a:prstGeom prst="rect">
            <a:avLst/>
          </a:prstGeom>
        </p:spPr>
        <p:txBody>
          <a:bodyPr anchor="t" rtlCol="false" tIns="0" lIns="0" bIns="0" rIns="0">
            <a:spAutoFit/>
          </a:bodyPr>
          <a:lstStyle/>
          <a:p>
            <a:pPr algn="ctr">
              <a:lnSpc>
                <a:spcPts val="29297"/>
              </a:lnSpc>
            </a:pPr>
            <a:r>
              <a:rPr lang="en-US" sz="20927">
                <a:solidFill>
                  <a:srgbClr val="141619"/>
                </a:solidFill>
                <a:latin typeface="Sugo Classic"/>
                <a:ea typeface="Sugo Classic"/>
                <a:cs typeface="Sugo Classic"/>
                <a:sym typeface="Sugo Classic"/>
              </a:rPr>
              <a:t>Thank You </a:t>
            </a:r>
          </a:p>
        </p:txBody>
      </p:sp>
      <p:sp>
        <p:nvSpPr>
          <p:cNvPr name="Freeform 4" id="4"/>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5" id="5"/>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4" id="4"/>
          <p:cNvSpPr/>
          <p:nvPr/>
        </p:nvSpPr>
        <p:spPr>
          <a:xfrm flipH="false" flipV="false" rot="0">
            <a:off x="16112824" y="4832136"/>
            <a:ext cx="3653151" cy="6381050"/>
          </a:xfrm>
          <a:custGeom>
            <a:avLst/>
            <a:gdLst/>
            <a:ahLst/>
            <a:cxnLst/>
            <a:rect r="r" b="b" t="t" l="l"/>
            <a:pathLst>
              <a:path h="6381050" w="3653151">
                <a:moveTo>
                  <a:pt x="0" y="0"/>
                </a:moveTo>
                <a:lnTo>
                  <a:pt x="3653151" y="0"/>
                </a:lnTo>
                <a:lnTo>
                  <a:pt x="3653151" y="6381050"/>
                </a:lnTo>
                <a:lnTo>
                  <a:pt x="0" y="6381050"/>
                </a:lnTo>
                <a:lnTo>
                  <a:pt x="0" y="0"/>
                </a:lnTo>
                <a:close/>
              </a:path>
            </a:pathLst>
          </a:custGeom>
          <a:blipFill>
            <a:blip r:embed="rId4"/>
            <a:stretch>
              <a:fillRect l="0" t="0" r="0" b="0"/>
            </a:stretch>
          </a:blipFill>
        </p:spPr>
      </p:sp>
      <p:sp>
        <p:nvSpPr>
          <p:cNvPr name="Freeform 5" id="5"/>
          <p:cNvSpPr/>
          <p:nvPr/>
        </p:nvSpPr>
        <p:spPr>
          <a:xfrm flipH="false" flipV="false" rot="0">
            <a:off x="13137880" y="8252132"/>
            <a:ext cx="3622518" cy="3513843"/>
          </a:xfrm>
          <a:custGeom>
            <a:avLst/>
            <a:gdLst/>
            <a:ahLst/>
            <a:cxnLst/>
            <a:rect r="r" b="b" t="t" l="l"/>
            <a:pathLst>
              <a:path h="3513843" w="3622518">
                <a:moveTo>
                  <a:pt x="0" y="0"/>
                </a:moveTo>
                <a:lnTo>
                  <a:pt x="3622518" y="0"/>
                </a:lnTo>
                <a:lnTo>
                  <a:pt x="3622518" y="3513843"/>
                </a:lnTo>
                <a:lnTo>
                  <a:pt x="0" y="3513843"/>
                </a:lnTo>
                <a:lnTo>
                  <a:pt x="0" y="0"/>
                </a:lnTo>
                <a:close/>
              </a:path>
            </a:pathLst>
          </a:custGeom>
          <a:blipFill>
            <a:blip r:embed="rId5"/>
            <a:stretch>
              <a:fillRect l="0" t="0" r="0" b="0"/>
            </a:stretch>
          </a:blipFill>
        </p:spPr>
      </p:sp>
      <p:sp>
        <p:nvSpPr>
          <p:cNvPr name="TextBox 6" id="6"/>
          <p:cNvSpPr txBox="true"/>
          <p:nvPr/>
        </p:nvSpPr>
        <p:spPr>
          <a:xfrm rot="0">
            <a:off x="3662648" y="3725980"/>
            <a:ext cx="10962704" cy="1511173"/>
          </a:xfrm>
          <a:prstGeom prst="rect">
            <a:avLst/>
          </a:prstGeom>
        </p:spPr>
        <p:txBody>
          <a:bodyPr anchor="t" rtlCol="false" tIns="0" lIns="0" bIns="0" rIns="0">
            <a:spAutoFit/>
          </a:bodyPr>
          <a:lstStyle/>
          <a:p>
            <a:pPr algn="ctr">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7" id="7"/>
          <p:cNvSpPr txBox="true"/>
          <p:nvPr/>
        </p:nvSpPr>
        <p:spPr>
          <a:xfrm rot="0">
            <a:off x="2365143" y="1220187"/>
            <a:ext cx="13049309" cy="184018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Background </a:t>
            </a:r>
          </a:p>
        </p:txBody>
      </p:sp>
      <p:sp>
        <p:nvSpPr>
          <p:cNvPr name="TextBox 8" id="8"/>
          <p:cNvSpPr txBox="true"/>
          <p:nvPr/>
        </p:nvSpPr>
        <p:spPr>
          <a:xfrm rot="0">
            <a:off x="3281220" y="5550239"/>
            <a:ext cx="11344132" cy="1511173"/>
          </a:xfrm>
          <a:prstGeom prst="rect">
            <a:avLst/>
          </a:prstGeom>
        </p:spPr>
        <p:txBody>
          <a:bodyPr anchor="t" rtlCol="false" tIns="0" lIns="0" bIns="0" rIns="0">
            <a:spAutoFit/>
          </a:bodyPr>
          <a:lstStyle/>
          <a:p>
            <a:pPr algn="ctr">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438063" y="1489125"/>
            <a:ext cx="13049309"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Project Goals</a:t>
            </a:r>
          </a:p>
        </p:txBody>
      </p:sp>
      <p:sp>
        <p:nvSpPr>
          <p:cNvPr name="TextBox 4" id="4"/>
          <p:cNvSpPr txBox="true"/>
          <p:nvPr/>
        </p:nvSpPr>
        <p:spPr>
          <a:xfrm rot="0">
            <a:off x="2088877" y="3870030"/>
            <a:ext cx="13747681" cy="15111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5" id="5"/>
          <p:cNvSpPr txBox="true"/>
          <p:nvPr/>
        </p:nvSpPr>
        <p:spPr>
          <a:xfrm rot="0">
            <a:off x="1920974" y="5546334"/>
            <a:ext cx="13747681" cy="15111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6" id="6"/>
          <p:cNvSpPr txBox="true"/>
          <p:nvPr/>
        </p:nvSpPr>
        <p:spPr>
          <a:xfrm rot="0">
            <a:off x="1920974" y="7166850"/>
            <a:ext cx="13747681" cy="15111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7" id="7"/>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8" id="8"/>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9" id="9"/>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619345" y="1336052"/>
            <a:ext cx="13049309"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Methodology</a:t>
            </a:r>
          </a:p>
        </p:txBody>
      </p:sp>
      <p:sp>
        <p:nvSpPr>
          <p:cNvPr name="TextBox 4" id="4"/>
          <p:cNvSpPr txBox="true"/>
          <p:nvPr/>
        </p:nvSpPr>
        <p:spPr>
          <a:xfrm rot="0">
            <a:off x="1920974" y="3793567"/>
            <a:ext cx="5746126" cy="655791"/>
          </a:xfrm>
          <a:prstGeom prst="rect">
            <a:avLst/>
          </a:prstGeom>
        </p:spPr>
        <p:txBody>
          <a:bodyPr anchor="t" rtlCol="false" tIns="0" lIns="0" bIns="0" rIns="0">
            <a:spAutoFit/>
          </a:bodyPr>
          <a:lstStyle/>
          <a:p>
            <a:pPr algn="l" marL="821811" indent="-410906" lvl="1">
              <a:lnSpc>
                <a:spcPts val="5329"/>
              </a:lnSpc>
              <a:buFont typeface="Arial"/>
              <a:buChar char="•"/>
            </a:pPr>
            <a:r>
              <a:rPr lang="en-US" sz="3806">
                <a:solidFill>
                  <a:srgbClr val="141619"/>
                </a:solidFill>
                <a:latin typeface="Crimson Pro"/>
                <a:ea typeface="Crimson Pro"/>
                <a:cs typeface="Crimson Pro"/>
                <a:sym typeface="Crimson Pro"/>
              </a:rPr>
              <a:t>Research Approach</a:t>
            </a:r>
          </a:p>
        </p:txBody>
      </p:sp>
      <p:sp>
        <p:nvSpPr>
          <p:cNvPr name="TextBox 5" id="5"/>
          <p:cNvSpPr txBox="true"/>
          <p:nvPr/>
        </p:nvSpPr>
        <p:spPr>
          <a:xfrm rot="0">
            <a:off x="2834916" y="4612349"/>
            <a:ext cx="12425317" cy="1511173"/>
          </a:xfrm>
          <a:prstGeom prst="rect">
            <a:avLst/>
          </a:prstGeom>
        </p:spPr>
        <p:txBody>
          <a:bodyPr anchor="t" rtlCol="false" tIns="0" lIns="0" bIns="0" rIns="0">
            <a:spAutoFit/>
          </a:bodyPr>
          <a:lstStyle/>
          <a:p>
            <a:pPr algn="l">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6" id="6"/>
          <p:cNvSpPr txBox="true"/>
          <p:nvPr/>
        </p:nvSpPr>
        <p:spPr>
          <a:xfrm rot="0">
            <a:off x="2834916" y="6792859"/>
            <a:ext cx="12425317" cy="1511173"/>
          </a:xfrm>
          <a:prstGeom prst="rect">
            <a:avLst/>
          </a:prstGeom>
        </p:spPr>
        <p:txBody>
          <a:bodyPr anchor="t" rtlCol="false" tIns="0" lIns="0" bIns="0" rIns="0">
            <a:spAutoFit/>
          </a:bodyPr>
          <a:lstStyle/>
          <a:p>
            <a:pPr algn="l">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7" id="7"/>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8" id="8"/>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9" id="9"/>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TextBox 4" id="4"/>
          <p:cNvSpPr txBox="true"/>
          <p:nvPr/>
        </p:nvSpPr>
        <p:spPr>
          <a:xfrm rot="0">
            <a:off x="2619345" y="1050882"/>
            <a:ext cx="13049309"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Methodology</a:t>
            </a:r>
          </a:p>
        </p:txBody>
      </p:sp>
      <p:sp>
        <p:nvSpPr>
          <p:cNvPr name="TextBox 5" id="5"/>
          <p:cNvSpPr txBox="true"/>
          <p:nvPr/>
        </p:nvSpPr>
        <p:spPr>
          <a:xfrm rot="0">
            <a:off x="2086752" y="3202129"/>
            <a:ext cx="3388350" cy="847352"/>
          </a:xfrm>
          <a:prstGeom prst="rect">
            <a:avLst/>
          </a:prstGeom>
        </p:spPr>
        <p:txBody>
          <a:bodyPr anchor="t" rtlCol="false" tIns="0" lIns="0" bIns="0" rIns="0">
            <a:spAutoFit/>
          </a:bodyPr>
          <a:lstStyle/>
          <a:p>
            <a:pPr algn="l" marL="1055683" indent="-527841" lvl="1">
              <a:lnSpc>
                <a:spcPts val="6845"/>
              </a:lnSpc>
              <a:buFont typeface="Arial"/>
              <a:buChar char="•"/>
            </a:pPr>
            <a:r>
              <a:rPr lang="en-US" b="true" sz="4889">
                <a:solidFill>
                  <a:srgbClr val="141619"/>
                </a:solidFill>
                <a:latin typeface="Crimson Pro Bold"/>
                <a:ea typeface="Crimson Pro Bold"/>
                <a:cs typeface="Crimson Pro Bold"/>
                <a:sym typeface="Crimson Pro Bold"/>
              </a:rPr>
              <a:t>Tools :</a:t>
            </a:r>
          </a:p>
        </p:txBody>
      </p:sp>
      <p:sp>
        <p:nvSpPr>
          <p:cNvPr name="TextBox 6" id="6"/>
          <p:cNvSpPr txBox="true"/>
          <p:nvPr/>
        </p:nvSpPr>
        <p:spPr>
          <a:xfrm rot="0">
            <a:off x="1462562" y="6328610"/>
            <a:ext cx="4151047" cy="762712"/>
          </a:xfrm>
          <a:prstGeom prst="rect">
            <a:avLst/>
          </a:prstGeom>
        </p:spPr>
        <p:txBody>
          <a:bodyPr anchor="t" rtlCol="false" tIns="0" lIns="0" bIns="0" rIns="0">
            <a:spAutoFit/>
          </a:bodyPr>
          <a:lstStyle/>
          <a:p>
            <a:pPr algn="l" marL="948896" indent="-474448" lvl="1">
              <a:lnSpc>
                <a:spcPts val="6153"/>
              </a:lnSpc>
              <a:buFont typeface="Arial"/>
              <a:buChar char="•"/>
            </a:pPr>
            <a:r>
              <a:rPr lang="en-US" b="true" sz="4395">
                <a:solidFill>
                  <a:srgbClr val="141619"/>
                </a:solidFill>
                <a:latin typeface="Crimson Pro Bold"/>
                <a:ea typeface="Crimson Pro Bold"/>
                <a:cs typeface="Crimson Pro Bold"/>
                <a:sym typeface="Crimson Pro Bold"/>
              </a:rPr>
              <a:t>Materials : </a:t>
            </a:r>
          </a:p>
        </p:txBody>
      </p:sp>
      <p:sp>
        <p:nvSpPr>
          <p:cNvPr name="TextBox 7" id="7"/>
          <p:cNvSpPr txBox="true"/>
          <p:nvPr/>
        </p:nvSpPr>
        <p:spPr>
          <a:xfrm rot="0">
            <a:off x="2619345" y="4102164"/>
            <a:ext cx="12563626" cy="1511173"/>
          </a:xfrm>
          <a:prstGeom prst="rect">
            <a:avLst/>
          </a:prstGeom>
        </p:spPr>
        <p:txBody>
          <a:bodyPr anchor="t" rtlCol="false" tIns="0" lIns="0" bIns="0" rIns="0">
            <a:spAutoFit/>
          </a:bodyPr>
          <a:lstStyle/>
          <a:p>
            <a:pPr algn="l">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8" id="8"/>
          <p:cNvSpPr txBox="true"/>
          <p:nvPr/>
        </p:nvSpPr>
        <p:spPr>
          <a:xfrm rot="0">
            <a:off x="2619345" y="7155664"/>
            <a:ext cx="12563626" cy="1511173"/>
          </a:xfrm>
          <a:prstGeom prst="rect">
            <a:avLst/>
          </a:prstGeom>
        </p:spPr>
        <p:txBody>
          <a:bodyPr anchor="t" rtlCol="false" tIns="0" lIns="0" bIns="0" rIns="0">
            <a:spAutoFit/>
          </a:bodyPr>
          <a:lstStyle/>
          <a:p>
            <a:pPr algn="l">
              <a:lnSpc>
                <a:spcPts val="4031"/>
              </a:lnSpc>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9" id="9"/>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10" id="10"/>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619345" y="1135537"/>
            <a:ext cx="13049309"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Methodology</a:t>
            </a:r>
          </a:p>
        </p:txBody>
      </p:sp>
      <p:sp>
        <p:nvSpPr>
          <p:cNvPr name="TextBox 4" id="4"/>
          <p:cNvSpPr txBox="true"/>
          <p:nvPr/>
        </p:nvSpPr>
        <p:spPr>
          <a:xfrm rot="0">
            <a:off x="1666937" y="3678412"/>
            <a:ext cx="2030724" cy="847352"/>
          </a:xfrm>
          <a:prstGeom prst="rect">
            <a:avLst/>
          </a:prstGeom>
        </p:spPr>
        <p:txBody>
          <a:bodyPr anchor="t" rtlCol="false" tIns="0" lIns="0" bIns="0" rIns="0">
            <a:spAutoFit/>
          </a:bodyPr>
          <a:lstStyle/>
          <a:p>
            <a:pPr algn="l">
              <a:lnSpc>
                <a:spcPts val="6845"/>
              </a:lnSpc>
            </a:pPr>
            <a:r>
              <a:rPr lang="en-US" sz="4889" b="true">
                <a:solidFill>
                  <a:srgbClr val="141619"/>
                </a:solidFill>
                <a:latin typeface="Crimson Pro Bold"/>
                <a:ea typeface="Crimson Pro Bold"/>
                <a:cs typeface="Crimson Pro Bold"/>
                <a:sym typeface="Crimson Pro Bold"/>
              </a:rPr>
              <a:t>Process</a:t>
            </a:r>
          </a:p>
        </p:txBody>
      </p:sp>
      <p:sp>
        <p:nvSpPr>
          <p:cNvPr name="TextBox 5" id="5"/>
          <p:cNvSpPr txBox="true"/>
          <p:nvPr/>
        </p:nvSpPr>
        <p:spPr>
          <a:xfrm rot="0">
            <a:off x="10323901" y="3678412"/>
            <a:ext cx="4434518" cy="847352"/>
          </a:xfrm>
          <a:prstGeom prst="rect">
            <a:avLst/>
          </a:prstGeom>
        </p:spPr>
        <p:txBody>
          <a:bodyPr anchor="t" rtlCol="false" tIns="0" lIns="0" bIns="0" rIns="0">
            <a:spAutoFit/>
          </a:bodyPr>
          <a:lstStyle/>
          <a:p>
            <a:pPr algn="l">
              <a:lnSpc>
                <a:spcPts val="6845"/>
              </a:lnSpc>
            </a:pPr>
            <a:r>
              <a:rPr lang="en-US" sz="4889" b="true">
                <a:solidFill>
                  <a:srgbClr val="141619"/>
                </a:solidFill>
                <a:latin typeface="Crimson Pro Bold"/>
                <a:ea typeface="Crimson Pro Bold"/>
                <a:cs typeface="Crimson Pro Bold"/>
                <a:sym typeface="Crimson Pro Bold"/>
              </a:rPr>
              <a:t>Implementation </a:t>
            </a:r>
          </a:p>
        </p:txBody>
      </p:sp>
      <p:sp>
        <p:nvSpPr>
          <p:cNvPr name="TextBox 6" id="6"/>
          <p:cNvSpPr txBox="true"/>
          <p:nvPr/>
        </p:nvSpPr>
        <p:spPr>
          <a:xfrm rot="0">
            <a:off x="1545289" y="4777616"/>
            <a:ext cx="7198579" cy="3025648"/>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7" id="7"/>
          <p:cNvSpPr txBox="true"/>
          <p:nvPr/>
        </p:nvSpPr>
        <p:spPr>
          <a:xfrm rot="0">
            <a:off x="9599531" y="4777616"/>
            <a:ext cx="7198579" cy="3025648"/>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8" id="8"/>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9" id="9"/>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10" id="10"/>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292162" y="2103635"/>
            <a:ext cx="6404934"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Result </a:t>
            </a:r>
          </a:p>
        </p:txBody>
      </p:sp>
      <p:pic>
        <p:nvPicPr>
          <p:cNvPr name="Picture 4" id="4"/>
          <p:cNvPicPr>
            <a:picLocks noChangeAspect="true"/>
          </p:cNvPicPr>
          <p:nvPr/>
        </p:nvPicPr>
        <p:blipFill>
          <a:blip r:embed="rId3"/>
          <a:stretch>
            <a:fillRect/>
          </a:stretch>
        </p:blipFill>
        <p:spPr>
          <a:xfrm rot="0">
            <a:off x="10015682" y="2206884"/>
            <a:ext cx="6519290" cy="6863027"/>
          </a:xfrm>
          <a:prstGeom prst="rect">
            <a:avLst/>
          </a:prstGeom>
        </p:spPr>
      </p:pic>
      <p:sp>
        <p:nvSpPr>
          <p:cNvPr name="TextBox 5" id="5"/>
          <p:cNvSpPr txBox="true"/>
          <p:nvPr/>
        </p:nvSpPr>
        <p:spPr>
          <a:xfrm rot="0">
            <a:off x="2593030" y="4462694"/>
            <a:ext cx="6422805" cy="35304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6" id="6"/>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4"/>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619345" y="1086722"/>
            <a:ext cx="13049309" cy="183805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Analysis </a:t>
            </a:r>
          </a:p>
        </p:txBody>
      </p:sp>
      <p:sp>
        <p:nvSpPr>
          <p:cNvPr name="TextBox 4" id="4"/>
          <p:cNvSpPr txBox="true"/>
          <p:nvPr/>
        </p:nvSpPr>
        <p:spPr>
          <a:xfrm rot="0">
            <a:off x="1920974" y="3925817"/>
            <a:ext cx="13747681" cy="15111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5" id="5"/>
          <p:cNvSpPr txBox="true"/>
          <p:nvPr/>
        </p:nvSpPr>
        <p:spPr>
          <a:xfrm rot="0">
            <a:off x="1920974" y="5546334"/>
            <a:ext cx="13747681" cy="1511173"/>
          </a:xfrm>
          <a:prstGeom prst="rect">
            <a:avLst/>
          </a:prstGeom>
        </p:spPr>
        <p:txBody>
          <a:bodyPr anchor="t" rtlCol="false" tIns="0" lIns="0" bIns="0" rIns="0">
            <a:spAutoFit/>
          </a:bodyPr>
          <a:lstStyle/>
          <a:p>
            <a:pPr algn="l" marL="626111" indent="-313055" lvl="1">
              <a:lnSpc>
                <a:spcPts val="4031"/>
              </a:lnSpc>
              <a:buFont typeface="Arial"/>
              <a:buChar char="•"/>
            </a:pPr>
            <a:r>
              <a:rPr lang="en-US" sz="2900">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6" id="6"/>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7" id="7"/>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8" id="8"/>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438063" y="1381269"/>
            <a:ext cx="13049309" cy="184018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Conclusion </a:t>
            </a:r>
          </a:p>
        </p:txBody>
      </p:sp>
      <p:sp>
        <p:nvSpPr>
          <p:cNvPr name="TextBox 4" id="4"/>
          <p:cNvSpPr txBox="true"/>
          <p:nvPr/>
        </p:nvSpPr>
        <p:spPr>
          <a:xfrm rot="0">
            <a:off x="2163610" y="4097852"/>
            <a:ext cx="13323762" cy="1339138"/>
          </a:xfrm>
          <a:prstGeom prst="rect">
            <a:avLst/>
          </a:prstGeom>
        </p:spPr>
        <p:txBody>
          <a:bodyPr anchor="t" rtlCol="false" tIns="0" lIns="0" bIns="0" rIns="0">
            <a:spAutoFit/>
          </a:bodyPr>
          <a:lstStyle/>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5" id="5"/>
          <p:cNvSpPr txBox="true"/>
          <p:nvPr/>
        </p:nvSpPr>
        <p:spPr>
          <a:xfrm rot="0">
            <a:off x="2163610" y="5718369"/>
            <a:ext cx="13323762" cy="1339138"/>
          </a:xfrm>
          <a:prstGeom prst="rect">
            <a:avLst/>
          </a:prstGeom>
        </p:spPr>
        <p:txBody>
          <a:bodyPr anchor="t" rtlCol="false" tIns="0" lIns="0" bIns="0" rIns="0">
            <a:spAutoFit/>
          </a:bodyPr>
          <a:lstStyle/>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TextBox 6" id="6"/>
          <p:cNvSpPr txBox="true"/>
          <p:nvPr/>
        </p:nvSpPr>
        <p:spPr>
          <a:xfrm rot="0">
            <a:off x="2163610" y="7338886"/>
            <a:ext cx="13323762" cy="1339138"/>
          </a:xfrm>
          <a:prstGeom prst="rect">
            <a:avLst/>
          </a:prstGeom>
        </p:spPr>
        <p:txBody>
          <a:bodyPr anchor="t" rtlCol="false" tIns="0" lIns="0" bIns="0" rIns="0">
            <a:spAutoFit/>
          </a:bodyPr>
          <a:lstStyle/>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Lorem ipsum dolor sit amet, consectetur adipiscing elit. Cras arcu metus, feugiat vitae ante ac, aliquet tempus ante. In euismod nibh eget lacinia imperdiet. Maecenas tristique risus felis, ut ultrices lectus ultrices lobortis. </a:t>
            </a:r>
          </a:p>
        </p:txBody>
      </p:sp>
      <p:sp>
        <p:nvSpPr>
          <p:cNvPr name="Freeform 7" id="7"/>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8" id="8"/>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9" id="9"/>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DAGiYFr5z-o</dc:identifier>
  <dcterms:modified xsi:type="dcterms:W3CDTF">2011-08-01T06:04:30Z</dcterms:modified>
  <cp:revision>1</cp:revision>
  <dc:title>Brown and Black Modern Watercolor Presentation</dc:title>
</cp:coreProperties>
</file>

<file path=docProps/thumbnail.jpeg>
</file>